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sldIdLst>
    <p:sldId id="308" r:id="rId5"/>
    <p:sldId id="310" r:id="rId6"/>
    <p:sldId id="309" r:id="rId7"/>
    <p:sldId id="311" r:id="rId8"/>
    <p:sldId id="312" r:id="rId9"/>
    <p:sldId id="313" r:id="rId10"/>
    <p:sldId id="314" r:id="rId11"/>
    <p:sldId id="3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CD805E-72B8-4F1F-B6C7-DB715C9FF4FD}" v="2" dt="2026-03-13T10:19:5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Elvin" userId="1c432875-de5d-4763-a15b-8c8e74c36cce" providerId="ADAL" clId="{3CB5C2F2-5970-4557-9C25-D76A09AB55DE}"/>
    <pc:docChg chg="custSel modSld">
      <pc:chgData name="Elizabeth Elvin" userId="1c432875-de5d-4763-a15b-8c8e74c36cce" providerId="ADAL" clId="{3CB5C2F2-5970-4557-9C25-D76A09AB55DE}" dt="2026-03-09T14:31:06.149" v="71" actId="20577"/>
      <pc:docMkLst>
        <pc:docMk/>
      </pc:docMkLst>
      <pc:sldChg chg="modSp mod">
        <pc:chgData name="Elizabeth Elvin" userId="1c432875-de5d-4763-a15b-8c8e74c36cce" providerId="ADAL" clId="{3CB5C2F2-5970-4557-9C25-D76A09AB55DE}" dt="2026-03-09T14:31:06.149" v="71" actId="20577"/>
        <pc:sldMkLst>
          <pc:docMk/>
          <pc:sldMk cId="3689511756" sldId="311"/>
        </pc:sldMkLst>
        <pc:spChg chg="mod">
          <ac:chgData name="Elizabeth Elvin" userId="1c432875-de5d-4763-a15b-8c8e74c36cce" providerId="ADAL" clId="{3CB5C2F2-5970-4557-9C25-D76A09AB55DE}" dt="2026-03-09T14:31:06.149" v="71" actId="20577"/>
          <ac:spMkLst>
            <pc:docMk/>
            <pc:sldMk cId="3689511756" sldId="311"/>
            <ac:spMk id="3" creationId="{FFC23D05-FFC4-7950-A142-FFF36C57180F}"/>
          </ac:spMkLst>
        </pc:spChg>
      </pc:sldChg>
      <pc:sldChg chg="modSp mod">
        <pc:chgData name="Elizabeth Elvin" userId="1c432875-de5d-4763-a15b-8c8e74c36cce" providerId="ADAL" clId="{3CB5C2F2-5970-4557-9C25-D76A09AB55DE}" dt="2026-03-09T14:30:45.703" v="69" actId="20577"/>
        <pc:sldMkLst>
          <pc:docMk/>
          <pc:sldMk cId="3688341450" sldId="313"/>
        </pc:sldMkLst>
        <pc:spChg chg="mod">
          <ac:chgData name="Elizabeth Elvin" userId="1c432875-de5d-4763-a15b-8c8e74c36cce" providerId="ADAL" clId="{3CB5C2F2-5970-4557-9C25-D76A09AB55DE}" dt="2026-03-09T14:30:45.703" v="69" actId="20577"/>
          <ac:spMkLst>
            <pc:docMk/>
            <pc:sldMk cId="3688341450" sldId="313"/>
            <ac:spMk id="3" creationId="{144D7C4F-565E-3ED6-13F3-B0996961A891}"/>
          </ac:spMkLst>
        </pc:spChg>
      </pc:sldChg>
      <pc:sldChg chg="modSp mod">
        <pc:chgData name="Elizabeth Elvin" userId="1c432875-de5d-4763-a15b-8c8e74c36cce" providerId="ADAL" clId="{3CB5C2F2-5970-4557-9C25-D76A09AB55DE}" dt="2026-03-09T14:30:34.651" v="68" actId="20577"/>
        <pc:sldMkLst>
          <pc:docMk/>
          <pc:sldMk cId="396978365" sldId="314"/>
        </pc:sldMkLst>
        <pc:spChg chg="mod">
          <ac:chgData name="Elizabeth Elvin" userId="1c432875-de5d-4763-a15b-8c8e74c36cce" providerId="ADAL" clId="{3CB5C2F2-5970-4557-9C25-D76A09AB55DE}" dt="2026-03-09T14:30:34.651" v="68" actId="20577"/>
          <ac:spMkLst>
            <pc:docMk/>
            <pc:sldMk cId="396978365" sldId="314"/>
            <ac:spMk id="3" creationId="{0A5A9924-7570-24AF-C71B-AC0C43FADECA}"/>
          </ac:spMkLst>
        </pc:spChg>
      </pc:sldChg>
    </pc:docChg>
  </pc:docChgLst>
  <pc:docChgLst>
    <pc:chgData name="Lynn Young" userId="b79e51bd-b2cc-41c8-82f7-27d66e1ff553" providerId="ADAL" clId="{91A87E00-8D61-4F11-994F-3A413B111F83}"/>
    <pc:docChg chg="custSel modSld">
      <pc:chgData name="Lynn Young" userId="b79e51bd-b2cc-41c8-82f7-27d66e1ff553" providerId="ADAL" clId="{91A87E00-8D61-4F11-994F-3A413B111F83}" dt="2026-03-13T10:20:01.906" v="3" actId="14100"/>
      <pc:docMkLst>
        <pc:docMk/>
      </pc:docMkLst>
      <pc:sldChg chg="modSp mod">
        <pc:chgData name="Lynn Young" userId="b79e51bd-b2cc-41c8-82f7-27d66e1ff553" providerId="ADAL" clId="{91A87E00-8D61-4F11-994F-3A413B111F83}" dt="2026-03-13T10:20:01.906" v="3" actId="14100"/>
        <pc:sldMkLst>
          <pc:docMk/>
          <pc:sldMk cId="4163781503" sldId="312"/>
        </pc:sldMkLst>
        <pc:spChg chg="mod">
          <ac:chgData name="Lynn Young" userId="b79e51bd-b2cc-41c8-82f7-27d66e1ff553" providerId="ADAL" clId="{91A87E00-8D61-4F11-994F-3A413B111F83}" dt="2026-03-13T10:20:01.906" v="3" actId="14100"/>
          <ac:spMkLst>
            <pc:docMk/>
            <pc:sldMk cId="4163781503" sldId="312"/>
            <ac:spMk id="3" creationId="{FA426715-38AC-221F-10C1-A2F0FAA110CD}"/>
          </ac:spMkLst>
        </pc:spChg>
      </pc:sldChg>
      <pc:sldChg chg="delSp modSp mod modClrScheme chgLayout">
        <pc:chgData name="Lynn Young" userId="b79e51bd-b2cc-41c8-82f7-27d66e1ff553" providerId="ADAL" clId="{91A87E00-8D61-4F11-994F-3A413B111F83}" dt="2026-03-13T10:19:01.449" v="1" actId="122"/>
        <pc:sldMkLst>
          <pc:docMk/>
          <pc:sldMk cId="1909626256" sldId="315"/>
        </pc:sldMkLst>
        <pc:spChg chg="mod ord">
          <ac:chgData name="Lynn Young" userId="b79e51bd-b2cc-41c8-82f7-27d66e1ff553" providerId="ADAL" clId="{91A87E00-8D61-4F11-994F-3A413B111F83}" dt="2026-03-13T10:19:01.449" v="1" actId="122"/>
          <ac:spMkLst>
            <pc:docMk/>
            <pc:sldMk cId="1909626256" sldId="315"/>
            <ac:spMk id="2" creationId="{01D9ADEB-6107-4C77-0D56-EBF0DACDAD9B}"/>
          </ac:spMkLst>
        </pc:spChg>
        <pc:spChg chg="del">
          <ac:chgData name="Lynn Young" userId="b79e51bd-b2cc-41c8-82f7-27d66e1ff553" providerId="ADAL" clId="{91A87E00-8D61-4F11-994F-3A413B111F83}" dt="2026-03-13T10:18:56.195" v="0" actId="700"/>
          <ac:spMkLst>
            <pc:docMk/>
            <pc:sldMk cId="1909626256" sldId="315"/>
            <ac:spMk id="3" creationId="{CA1DDF9F-6362-A10A-B49C-BBAFE6A70196}"/>
          </ac:spMkLst>
        </pc:spChg>
        <pc:spChg chg="del">
          <ac:chgData name="Lynn Young" userId="b79e51bd-b2cc-41c8-82f7-27d66e1ff553" providerId="ADAL" clId="{91A87E00-8D61-4F11-994F-3A413B111F83}" dt="2026-03-13T10:18:56.195" v="0" actId="700"/>
          <ac:spMkLst>
            <pc:docMk/>
            <pc:sldMk cId="1909626256" sldId="315"/>
            <ac:spMk id="4" creationId="{72118C8F-24E8-150D-1FB7-9AA1B4B2D0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33" y="1445409"/>
            <a:ext cx="840131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034" y="4065677"/>
            <a:ext cx="8401319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8157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9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2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28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48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52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51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35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63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21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74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4F3ED-A8C3-4BF2-AEA2-727363AF0C4C}" type="datetimeFigureOut">
              <a:rPr lang="en-GB" smtClean="0"/>
              <a:t>13/03/2026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KINDNESS    RESILIENCE   CURIOUSITY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A4CEF-A471-4D7E-884E-B6315B16155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" y="6858000"/>
            <a:ext cx="12192001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0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0EA631-246D-E10D-E9ED-C0F9C97D4B65}"/>
              </a:ext>
            </a:extLst>
          </p:cNvPr>
          <p:cNvSpPr txBox="1">
            <a:spLocks/>
          </p:cNvSpPr>
          <p:nvPr/>
        </p:nvSpPr>
        <p:spPr>
          <a:xfrm>
            <a:off x="2072951" y="138276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Y10 Work Experience</a:t>
            </a:r>
            <a:endParaRPr lang="en-US" sz="48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6A14666-FF83-D767-4DCE-72999C8C955E}"/>
              </a:ext>
            </a:extLst>
          </p:cNvPr>
          <p:cNvSpPr txBox="1">
            <a:spLocks/>
          </p:cNvSpPr>
          <p:nvPr/>
        </p:nvSpPr>
        <p:spPr>
          <a:xfrm>
            <a:off x="2690714" y="3119762"/>
            <a:ext cx="65151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Monday 6</a:t>
            </a:r>
            <a:r>
              <a:rPr lang="en-GB" baseline="30000" dirty="0"/>
              <a:t>th</a:t>
            </a:r>
            <a:r>
              <a:rPr lang="en-GB" dirty="0"/>
              <a:t> July – Friday 10</a:t>
            </a:r>
            <a:r>
              <a:rPr lang="en-GB" baseline="30000" dirty="0"/>
              <a:t>th</a:t>
            </a:r>
            <a:r>
              <a:rPr lang="en-GB" dirty="0"/>
              <a:t> July </a:t>
            </a:r>
          </a:p>
          <a:p>
            <a:r>
              <a:rPr lang="en-GB" dirty="0"/>
              <a:t>(5 working days). </a:t>
            </a:r>
          </a:p>
        </p:txBody>
      </p:sp>
    </p:spTree>
    <p:extLst>
      <p:ext uri="{BB962C8B-B14F-4D97-AF65-F5344CB8AC3E}">
        <p14:creationId xmlns:p14="http://schemas.microsoft.com/office/powerpoint/2010/main" val="1623765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821E-A102-3ABE-E2A8-201882887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point of work experience?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972C751-8DB0-9489-0126-033CFE14DB56}"/>
              </a:ext>
            </a:extLst>
          </p:cNvPr>
          <p:cNvSpPr txBox="1">
            <a:spLocks/>
          </p:cNvSpPr>
          <p:nvPr/>
        </p:nvSpPr>
        <p:spPr>
          <a:xfrm>
            <a:off x="457200" y="161766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j-lt"/>
              </a:rPr>
              <a:t>Your placement is not about your future career path or a job you want to do. It is about experience of working 9-5, working in a different environment, having to organise yourself and learning to be prepared to work alongside adults you might not know.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dirty="0">
                <a:solidFill>
                  <a:sysClr val="windowText" lastClr="000000"/>
                </a:solidFill>
                <a:latin typeface="+mj-lt"/>
              </a:rPr>
              <a:t>It does give you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an understanding of working in the real world.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Communication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Learning new systems/ways to work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Importance of listening and asking questions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Meeting expectations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Allows you to consider what you want/do not want to do with your future.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070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8D935-C951-1AEA-ADD7-41A1F4F75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8CA07B8-B057-A885-CB45-5FB7F8BD1FEF}"/>
              </a:ext>
            </a:extLst>
          </p:cNvPr>
          <p:cNvSpPr txBox="1">
            <a:spLocks/>
          </p:cNvSpPr>
          <p:nvPr/>
        </p:nvSpPr>
        <p:spPr>
          <a:xfrm>
            <a:off x="285750" y="-9128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kern="120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Y10 Work Experience</a:t>
            </a:r>
            <a:endParaRPr lang="en-US" sz="48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3CA944E-21A3-872D-30EF-D22247D90439}"/>
              </a:ext>
            </a:extLst>
          </p:cNvPr>
          <p:cNvSpPr txBox="1">
            <a:spLocks/>
          </p:cNvSpPr>
          <p:nvPr/>
        </p:nvSpPr>
        <p:spPr>
          <a:xfrm>
            <a:off x="2914650" y="2830513"/>
            <a:ext cx="65151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66546D-BBC3-04D9-3219-92770AFA4DB4}"/>
              </a:ext>
            </a:extLst>
          </p:cNvPr>
          <p:cNvSpPr txBox="1"/>
          <p:nvPr/>
        </p:nvSpPr>
        <p:spPr>
          <a:xfrm>
            <a:off x="6248400" y="2506344"/>
            <a:ext cx="4457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are responsible for organising your own placement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B33157-E936-4CD4-9466-BE1D1682DE2E}"/>
              </a:ext>
            </a:extLst>
          </p:cNvPr>
          <p:cNvSpPr txBox="1"/>
          <p:nvPr/>
        </p:nvSpPr>
        <p:spPr>
          <a:xfrm>
            <a:off x="561974" y="1582340"/>
            <a:ext cx="4981576" cy="452431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GB" b="1" u="sng" dirty="0"/>
              <a:t>Some examples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primary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Early years nursery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Melbourn Hub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Vets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Wedding or Events 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charity shops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Science park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Kennels for animals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Supermarket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Engineering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architect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Garden Centres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trades people - builders, gardeners, plumbers, electricians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Hair and beauty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Local museums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Royston based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Football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3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71E49-FB03-ED9C-8AD8-D061677A8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a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23D05-FFC4-7950-A142-FFF36C571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8925"/>
            <a:ext cx="9448800" cy="4351338"/>
          </a:xfrm>
        </p:spPr>
        <p:txBody>
          <a:bodyPr>
            <a:normAutofit/>
          </a:bodyPr>
          <a:lstStyle/>
          <a:p>
            <a:r>
              <a:rPr lang="en-GB" dirty="0"/>
              <a:t>You need to seek a placement yourself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Speak to parents, friends, family, neighbours.</a:t>
            </a:r>
          </a:p>
          <a:p>
            <a:pPr lvl="1"/>
            <a:r>
              <a:rPr lang="en-US" dirty="0"/>
              <a:t>Do you know someone who could take you on?</a:t>
            </a:r>
          </a:p>
          <a:p>
            <a:pPr lvl="1"/>
            <a:r>
              <a:rPr lang="en-US" dirty="0"/>
              <a:t>Be adventurous!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 anyone without a placement, the school may be able to help but this will lack in choice. </a:t>
            </a:r>
          </a:p>
          <a:p>
            <a:endParaRPr lang="en-US" dirty="0"/>
          </a:p>
          <a:p>
            <a:r>
              <a:rPr lang="en-US" dirty="0"/>
              <a:t>If you have no placement you will have to attend school where we will have a programme for you to follow.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u="sng" dirty="0"/>
              <a:t>You are not to be paid for this work </a:t>
            </a:r>
            <a:endParaRPr lang="en-GB" b="1" u="sng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951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6715-38AC-221F-10C1-A2F0FAA110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403" y="1294108"/>
            <a:ext cx="9651247" cy="511145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You need your placement approved.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To do this, get someone from your placement to fill out the form (you may have to scan this in an email – you may need to email this to your placement)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THEN YOU HAND IN YOUR FORM TO MAIN RECEPTION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These will then be placed and your placement checked – we need to have time to do this so all forms must be handed in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781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63565-CBA8-DF92-9ED5-B79A2C03E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D7C4F-565E-3ED6-13F3-B0996961A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753475" cy="4351338"/>
          </a:xfrm>
        </p:spPr>
        <p:txBody>
          <a:bodyPr/>
          <a:lstStyle/>
          <a:p>
            <a:r>
              <a:rPr lang="en-GB" dirty="0"/>
              <a:t>As well as basic details about yourself and the placement. </a:t>
            </a:r>
          </a:p>
          <a:p>
            <a:endParaRPr lang="en-GB" dirty="0"/>
          </a:p>
          <a:p>
            <a:r>
              <a:rPr lang="en-GB" dirty="0"/>
              <a:t>You should find a public liability insurance number. This protects you and the company if there is an accident whilst on your work placement. </a:t>
            </a:r>
          </a:p>
          <a:p>
            <a:endParaRPr lang="en-GB" dirty="0"/>
          </a:p>
          <a:p>
            <a:r>
              <a:rPr lang="en-GB" dirty="0"/>
              <a:t>If your company can not provide this, we may have to look for an alternative placement but let us know and we can explore this. </a:t>
            </a:r>
          </a:p>
        </p:txBody>
      </p:sp>
    </p:spTree>
    <p:extLst>
      <p:ext uri="{BB962C8B-B14F-4D97-AF65-F5344CB8AC3E}">
        <p14:creationId xmlns:p14="http://schemas.microsoft.com/office/powerpoint/2010/main" val="368834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82C76-5265-6E51-4C42-1DFB8CBC7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FC10A-995D-809D-9E42-8247BA79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Links to applications next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A9924-7570-24AF-C71B-AC0C43FA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753475" cy="4351338"/>
          </a:xfrm>
        </p:spPr>
        <p:txBody>
          <a:bodyPr/>
          <a:lstStyle/>
          <a:p>
            <a:r>
              <a:rPr lang="en-GB" dirty="0"/>
              <a:t>Careers interviews started last week and continue over the next term.</a:t>
            </a:r>
          </a:p>
          <a:p>
            <a:endParaRPr lang="en-GB" dirty="0"/>
          </a:p>
          <a:p>
            <a:r>
              <a:rPr lang="en-GB" dirty="0"/>
              <a:t>These help give information about  college/sixth form choices and applications. </a:t>
            </a:r>
          </a:p>
          <a:p>
            <a:endParaRPr lang="en-GB" dirty="0"/>
          </a:p>
          <a:p>
            <a:r>
              <a:rPr lang="en-GB" dirty="0"/>
              <a:t>There is also a ‘Work Experience’ section on the form which you will complete in September when you apply for college.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78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ADEB-6107-4C77-0D56-EBF0DACDA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Form Deadline – 20</a:t>
            </a:r>
            <a:r>
              <a:rPr lang="en-GB" baseline="30000" dirty="0"/>
              <a:t>th</a:t>
            </a:r>
            <a:r>
              <a:rPr lang="en-GB" dirty="0"/>
              <a:t> April 2026</a:t>
            </a:r>
          </a:p>
        </p:txBody>
      </p:sp>
    </p:spTree>
    <p:extLst>
      <p:ext uri="{BB962C8B-B14F-4D97-AF65-F5344CB8AC3E}">
        <p14:creationId xmlns:p14="http://schemas.microsoft.com/office/powerpoint/2010/main" val="1909626256"/>
      </p:ext>
    </p:extLst>
  </p:cSld>
  <p:clrMapOvr>
    <a:masterClrMapping/>
  </p:clrMapOvr>
</p:sld>
</file>

<file path=ppt/theme/theme1.xml><?xml version="1.0" encoding="utf-8"?>
<a:theme xmlns:a="http://schemas.openxmlformats.org/drawingml/2006/main" name="CAT TEMPLATES - The Cam Academy Trust-MEL-AL-LYYO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F12DAB"/>
      </a:accent2>
      <a:accent3>
        <a:srgbClr val="85E862"/>
      </a:accent3>
      <a:accent4>
        <a:srgbClr val="75707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 TEMPLATES - The Cam Academy Trust  -  Read-Only" id="{635D9675-CB51-46EA-A66E-7DE2DB884B3F}" vid="{B26791F8-9C7B-4E02-901D-576E9F16F1B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84a86e-5184-4f0f-b8cd-16dd0539f2b3">
      <Terms xmlns="http://schemas.microsoft.com/office/infopath/2007/PartnerControls"/>
    </lcf76f155ced4ddcb4097134ff3c332f>
    <TaxCatchAll xmlns="78e4fbea-6692-4682-84c1-add2c3a4ec93" xsi:nil="true"/>
    <g3287c89622b459ca821b3c67857fd9e xmlns="78e4fbea-6692-4682-84c1-add2c3a4ec93">
      <Terms xmlns="http://schemas.microsoft.com/office/infopath/2007/PartnerControls"/>
    </g3287c89622b459ca821b3c67857fd9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C691A840A4AE4683EDBC93710ED823" ma:contentTypeVersion="13" ma:contentTypeDescription="Create a new document." ma:contentTypeScope="" ma:versionID="63dab1fd5570fc215cf6fb2cc522e2a6">
  <xsd:schema xmlns:xsd="http://www.w3.org/2001/XMLSchema" xmlns:xs="http://www.w3.org/2001/XMLSchema" xmlns:p="http://schemas.microsoft.com/office/2006/metadata/properties" xmlns:ns2="78e4fbea-6692-4682-84c1-add2c3a4ec93" xmlns:ns3="5884a86e-5184-4f0f-b8cd-16dd0539f2b3" targetNamespace="http://schemas.microsoft.com/office/2006/metadata/properties" ma:root="true" ma:fieldsID="8a7630044dfc8be2b02e5da5d8c20c4a" ns2:_="" ns3:_="">
    <xsd:import namespace="78e4fbea-6692-4682-84c1-add2c3a4ec93"/>
    <xsd:import namespace="5884a86e-5184-4f0f-b8cd-16dd0539f2b3"/>
    <xsd:element name="properties">
      <xsd:complexType>
        <xsd:sequence>
          <xsd:element name="documentManagement">
            <xsd:complexType>
              <xsd:all>
                <xsd:element ref="ns2:g3287c89622b459ca821b3c67857fd9e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4fbea-6692-4682-84c1-add2c3a4ec93" elementFormDefault="qualified">
    <xsd:import namespace="http://schemas.microsoft.com/office/2006/documentManagement/types"/>
    <xsd:import namespace="http://schemas.microsoft.com/office/infopath/2007/PartnerControls"/>
    <xsd:element name="g3287c89622b459ca821b3c67857fd9e" ma:index="9" nillable="true" ma:taxonomy="true" ma:internalName="g3287c89622b459ca821b3c67857fd9e" ma:taxonomyFieldName="Staff_x0020_Category" ma:displayName="Staff Category" ma:fieldId="{03287c89-622b-459c-a821-b3c67857fd9e}" ma:sspId="755c0e60-3cfb-4199-92cf-3a58c40b78d9" ma:termSetId="c6be69de-4164-4609-b1b8-9815fedc933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e1caa3a8-2ddc-4ec4-b777-0436a5ab5ff0}" ma:internalName="TaxCatchAll" ma:showField="CatchAllData" ma:web="78e4fbea-6692-4682-84c1-add2c3a4ec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4a86e-5184-4f0f-b8cd-16dd0539f2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755c0e60-3cfb-4199-92cf-3a58c40b7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1BE58F-0B54-4264-898D-CF7E993D15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9200DF-6490-4391-84F9-9897641C0501}">
  <ds:schemaRefs>
    <ds:schemaRef ds:uri="http://schemas.microsoft.com/office/2006/metadata/properties"/>
    <ds:schemaRef ds:uri="http://schemas.microsoft.com/office/infopath/2007/PartnerControls"/>
    <ds:schemaRef ds:uri="03ea478a-0725-4d1a-a391-91b5b7f5a111"/>
    <ds:schemaRef ds:uri="9da7815e-6224-41a2-8179-fbc5bdcec2cb"/>
    <ds:schemaRef ds:uri="5884a86e-5184-4f0f-b8cd-16dd0539f2b3"/>
    <ds:schemaRef ds:uri="78e4fbea-6692-4682-84c1-add2c3a4ec93"/>
  </ds:schemaRefs>
</ds:datastoreItem>
</file>

<file path=customXml/itemProps3.xml><?xml version="1.0" encoding="utf-8"?>
<ds:datastoreItem xmlns:ds="http://schemas.openxmlformats.org/officeDocument/2006/customXml" ds:itemID="{0164C40A-1406-4551-88B4-E4C2970E5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e4fbea-6692-4682-84c1-add2c3a4ec93"/>
    <ds:schemaRef ds:uri="5884a86e-5184-4f0f-b8cd-16dd0539f2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MVC_style_23-24</Template>
  <TotalTime>408</TotalTime>
  <Words>470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CAT TEMPLATES - The Cam Academy Trust-MEL-AL-LYYO</vt:lpstr>
      <vt:lpstr>PowerPoint Presentation</vt:lpstr>
      <vt:lpstr>What is the point of work experience?</vt:lpstr>
      <vt:lpstr>PowerPoint Presentation</vt:lpstr>
      <vt:lpstr>Finding a placement</vt:lpstr>
      <vt:lpstr>PowerPoint Presentation</vt:lpstr>
      <vt:lpstr>Important</vt:lpstr>
      <vt:lpstr>Links to applications next year</vt:lpstr>
      <vt:lpstr>Form Deadline – 20th April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Y10 Work Experience</dc:title>
  <dc:creator>Euan Willder</dc:creator>
  <cp:lastModifiedBy>Lynn Young</cp:lastModifiedBy>
  <cp:revision>10</cp:revision>
  <dcterms:created xsi:type="dcterms:W3CDTF">2022-02-09T19:56:03Z</dcterms:created>
  <dcterms:modified xsi:type="dcterms:W3CDTF">2026-03-13T10:20:08Z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0x01010033C691A840A4AE4683EDBC93710ED823</vt:lpwstr>
  </property>
  <property fmtid="{D5CDD505-2E9C-101B-9397-08002B2CF9AE}" pid="3" name="MediaServiceImageTags">
    <vt:lpwstr/>
  </property>
  <property fmtid="{D5CDD505-2E9C-101B-9397-08002B2CF9AE}" pid="4" name="Document Category">
    <vt:lpwstr/>
  </property>
  <property fmtid="{D5CDD505-2E9C-101B-9397-08002B2CF9AE}" pid="5" name="Document_x0020_Category">
    <vt:lpwstr/>
  </property>
</Properties>
</file>